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4" r:id="rId4"/>
    <p:sldMasterId id="2147483648" r:id="rId5"/>
  </p:sldMasterIdLst>
  <p:notesMasterIdLst>
    <p:notesMasterId r:id="rId9"/>
  </p:notesMasterIdLst>
  <p:sldIdLst>
    <p:sldId id="2147481633" r:id="rId6"/>
    <p:sldId id="2147481636" r:id="rId7"/>
    <p:sldId id="2147481637" r:id="rId8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C64B87D0-2144-4678-B095-16CEDFC8CA6C}">
          <p14:sldIdLst>
            <p14:sldId id="2147481633"/>
            <p14:sldId id="2147481636"/>
            <p14:sldId id="2147481637"/>
          </p14:sldIdLst>
        </p14:section>
        <p14:section name="Alt" id="{54789DFB-F982-4CAB-A8CE-F20780AB8EE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591" userDrawn="1">
          <p15:clr>
            <a:srgbClr val="A4A3A4"/>
          </p15:clr>
        </p15:guide>
        <p15:guide id="2" pos="415" userDrawn="1">
          <p15:clr>
            <a:srgbClr val="A4A3A4"/>
          </p15:clr>
        </p15:guide>
        <p15:guide id="3" pos="1799" userDrawn="1">
          <p15:clr>
            <a:srgbClr val="A4A3A4"/>
          </p15:clr>
        </p15:guide>
        <p15:guide id="4" pos="1277" userDrawn="1">
          <p15:clr>
            <a:srgbClr val="A4A3A4"/>
          </p15:clr>
        </p15:guide>
        <p15:guide id="5" pos="1028" userDrawn="1">
          <p15:clr>
            <a:srgbClr val="A4A3A4"/>
          </p15:clr>
        </p15:guide>
        <p15:guide id="6" pos="4861" userDrawn="1">
          <p15:clr>
            <a:srgbClr val="A4A3A4"/>
          </p15:clr>
        </p15:guide>
        <p15:guide id="7" pos="6403" userDrawn="1">
          <p15:clr>
            <a:srgbClr val="A4A3A4"/>
          </p15:clr>
        </p15:guide>
        <p15:guide id="8" pos="6063" userDrawn="1">
          <p15:clr>
            <a:srgbClr val="A4A3A4"/>
          </p15:clr>
        </p15:guide>
        <p15:guide id="9" pos="7680" userDrawn="1">
          <p15:clr>
            <a:srgbClr val="A4A3A4"/>
          </p15:clr>
        </p15:guide>
        <p15:guide id="10" pos="6879" userDrawn="1">
          <p15:clr>
            <a:srgbClr val="A4A3A4"/>
          </p15:clr>
        </p15:guide>
        <p15:guide id="11" orient="horz" pos="4178" userDrawn="1">
          <p15:clr>
            <a:srgbClr val="A4A3A4"/>
          </p15:clr>
        </p15:guide>
        <p15:guide id="12" orient="horz" pos="3997" userDrawn="1">
          <p15:clr>
            <a:srgbClr val="A4A3A4"/>
          </p15:clr>
        </p15:guide>
        <p15:guide id="13" orient="horz" pos="4065" userDrawn="1">
          <p15:clr>
            <a:srgbClr val="A4A3A4"/>
          </p15:clr>
        </p15:guide>
        <p15:guide id="14" pos="3840" userDrawn="1">
          <p15:clr>
            <a:srgbClr val="A4A3A4"/>
          </p15:clr>
        </p15:guide>
        <p15:guide id="15" orient="horz" pos="3702" userDrawn="1">
          <p15:clr>
            <a:srgbClr val="A4A3A4"/>
          </p15:clr>
        </p15:guide>
        <p15:guide id="16" pos="2366" userDrawn="1">
          <p15:clr>
            <a:srgbClr val="A4A3A4"/>
          </p15:clr>
        </p15:guide>
        <p15:guide id="17" pos="3296" userDrawn="1">
          <p15:clr>
            <a:srgbClr val="A4A3A4"/>
          </p15:clr>
        </p15:guide>
        <p15:guide id="18" pos="4339" userDrawn="1">
          <p15:clr>
            <a:srgbClr val="A4A3A4"/>
          </p15:clr>
        </p15:guide>
        <p15:guide id="19" pos="520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F36BF3-2713-314E-D305-309A7C6A8A65}" name="Dennis Balzer" initials="DB" userId="S::dbalzer@digitalhoch4.de::afc5774a-0775-4987-b79f-d2e3fe5f651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ABDA"/>
    <a:srgbClr val="E26C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7074F6-4367-2245-95F0-70CFD1B2967E}" v="56" dt="2026-05-21T09:20:04.3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7"/>
    <p:restoredTop sz="96327"/>
  </p:normalViewPr>
  <p:slideViewPr>
    <p:cSldViewPr snapToGrid="0">
      <p:cViewPr varScale="1">
        <p:scale>
          <a:sx n="127" d="100"/>
          <a:sy n="127" d="100"/>
        </p:scale>
        <p:origin x="528" y="192"/>
      </p:cViewPr>
      <p:guideLst>
        <p:guide orient="horz" pos="2591"/>
        <p:guide pos="415"/>
        <p:guide pos="1799"/>
        <p:guide pos="1277"/>
        <p:guide pos="1028"/>
        <p:guide pos="4861"/>
        <p:guide pos="6403"/>
        <p:guide pos="6063"/>
        <p:guide pos="7680"/>
        <p:guide pos="6879"/>
        <p:guide orient="horz" pos="4178"/>
        <p:guide orient="horz" pos="3997"/>
        <p:guide orient="horz" pos="4065"/>
        <p:guide pos="3840"/>
        <p:guide orient="horz" pos="3702"/>
        <p:guide pos="2366"/>
        <p:guide pos="3296"/>
        <p:guide pos="4339"/>
        <p:guide pos="520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1" d="100"/>
          <a:sy n="121" d="100"/>
        </p:scale>
        <p:origin x="386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28386-B59E-4C02-9882-DB7250CFD7CA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F3618-0E14-4F21-B72F-3F4BEBE99FA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98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DF3618-0E14-4F21-B72F-3F4BEBE99FA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175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8262B-C230-AA30-AD60-84A72B668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958688-3A88-F07F-C8E6-A45E5B451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D9E8F-1D70-74A9-5583-CA3453745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4EE92-5120-FA19-19CE-60CCCDD4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7113B-6B67-42B5-04BD-B89BE6670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6647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E7867-5370-681B-6A25-EF36B43D3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EA5248-EC22-67B6-40B0-8B85A506C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8B825-CEBF-5B4E-7858-37A9A731F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5BD77-43C9-DEAA-A1CD-20AEA5E8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B46B8-E4C3-7A4A-0544-265F4605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224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FC3BC2-DBD4-2A77-88F2-3888DE18E2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91B4D-499E-87FB-B7EE-FADA191AE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A9D46-1A28-EE07-17DE-33587CF98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234C4-63F1-5042-F986-9AFF90CEA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7961C-EEA2-47EA-3F62-F5318ED10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80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BB81D-8167-484F-A3F1-490BF69B05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B6D3D4-FBD5-8945-A4E1-EFABCD323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8FDD8-0EF9-4D45-B73C-2C6ED5667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2B32C-89EC-A541-ABE8-2723FAE26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84278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11BE5-B14C-4644-9E21-BE176BD47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D49A4-1DF9-7640-9E50-16470453E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7D924-A553-3049-BD96-FF4A9C0C7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B492E-72EF-854D-9EF3-0C4D419D3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94350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BC259-9C8B-4446-93D8-AC9D4427D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A317A3-D4A5-B64F-9C32-46B6F85FF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E0142-A8BF-514A-9963-0527D5E50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DCEEE-0EA2-F845-99BF-A7456C645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87338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1D289-9D0C-264F-8C05-9710A1A37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189E9-7893-684A-8A22-9524D52A4A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24E8FB-01D0-2245-8E26-4BECA77983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FA986F-FCD3-E84E-97A2-3663D35B0F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86197C-59C7-4946-B7D6-0C1B476A746F}" type="datetimeFigureOut">
              <a:rPr lang="en-DE" smtClean="0"/>
              <a:t>21.05.26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6E327D-0A54-A743-A884-67920C598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1FE7F1-01B6-E545-8CCB-2A11EA980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00198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C5A55-A214-E34F-BA9D-E4ECBF9E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64C4C-D04B-7443-A63D-24C54F449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162889-EC2D-084D-9D99-2D80E5E45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2C51F7-9B0B-1747-A0D7-1A0BAC09CA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CF4648-7626-1949-AF77-F77F86424E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60DA44-C33F-1A48-8BB9-6ABB2E5F2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5081D-C0F3-C04C-B873-824BA0F2E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47665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53116-EAD7-C84F-A1BA-B03A95F38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F2FEE-152C-CF4C-ACB4-9D834EF6D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B90DC3-E58D-4F40-A030-2F412917F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36895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4EF825-9016-0642-9166-C72119F230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86197C-59C7-4946-B7D6-0C1B476A746F}" type="datetimeFigureOut">
              <a:rPr lang="en-DE" smtClean="0"/>
              <a:t>21.05.26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1950CA-AC59-5649-A577-2A8C23AEF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F2A5B-B226-5A47-AE03-2EB0031F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585775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46A31-C581-5A41-B618-83B3A474F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05109-7D8B-F940-A383-421C46F43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A57423-1EC6-9144-B73E-A92E6C226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B64F4F-E1DC-1D48-9F43-6A1FD9718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DA35E-9B49-E44B-A5BB-8E110E79F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1715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EDFF6-6B4D-EC85-9BDD-5BB0CA55B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A6125-226B-B8FB-6657-3B3FF1CFE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07FFE-9975-BDDA-05AA-0093642DD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F5477-3CAC-D94E-ED84-3C71D0151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017F6-8272-B0B4-AE1E-19D34A95B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23142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9E0B6-839A-8841-BB37-574F31404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0E2FAE-B51C-9245-8938-604811225B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0F4897-619C-4744-8907-6B41C66E5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F2A52-225B-F14B-AAAA-0F5E279147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86197C-59C7-4946-B7D6-0C1B476A746F}" type="datetimeFigureOut">
              <a:rPr lang="en-DE" smtClean="0"/>
              <a:t>21.05.26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5D145A-8F41-B04C-A1CB-41D11916F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07D7C-8D6F-0047-9431-C6C462D1B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11957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B921B-BED2-CB4E-8E19-FC6D2C403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9986E8-8AFD-4A4B-9B9E-4DC69D99E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77C71-2AC6-5146-B2FC-806BD16FD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18785-53DC-654A-ABF1-77E59F22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44377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EC7C59-8B72-B140-BD3C-ACEA31B3E1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F0464C-1E52-4B41-974C-91B5D47940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1011B-3021-3F44-9761-28439CFFF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562CD-80FE-5C42-95F5-E3C0DD9AC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65318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BA2DF-AC5B-173B-3F9D-D505FBE65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E7386-5AA4-0D29-9F64-877337A82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BE586-3909-CD9A-922E-B39E09BF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19C36-9210-6BCD-F1B1-0CA5FC5B6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C62FE-84EB-3E2E-1D06-59F8D966E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112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4D47C-EC1E-887D-EE80-46F891980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86F42-CDB1-43E0-0FC5-8D2A91BB65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BF5022-8728-F917-1A8D-4B166BC0A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AF8264-A8FB-0993-63F6-680BCB17D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0FE5A3-C87D-4584-AB4F-51043E8EC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75312-755C-4E4B-5433-F580032C2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647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119B-1A06-9E94-42D4-B3736AA2C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65EB3-B142-06E3-7C3B-A676C5830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213D45-7DBA-5A3B-5FFD-014CD4F35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E2B570-EB89-1590-942D-095B8F106F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7DDC4C-CB8A-FF08-00E8-4ACACA1FB2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54D3B3-3516-0C48-6121-7AF7BAA7C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6D1DD9-BBB1-4F0E-F4E6-EF328139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47C9A4-77C7-9821-7C46-33DE0DB48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1806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85E4A-4FBC-433C-EF8C-D3095D14D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A3AB16-7296-F35D-2313-9FBF92342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704E17-6B8D-277B-7500-7BF8D916B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F500E0-D087-C527-F4F0-208AAB3C3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45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0FB293-A224-D882-A482-27AA49804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A94FD5-6422-0887-F9B4-BD7CA9D7D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1D873-0BC2-C211-9764-477433FAC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341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938E9-B986-EC1F-D40A-41E2ACEF7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63616-8ECF-ED56-300A-A2D723F06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EAD0DB-9A21-87CE-F10C-1A69F9C08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2D3852-742A-53AB-ECFC-DA273493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3DDF6-65FD-27C0-1DFF-91C03DFD8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9A785-F89E-4C32-2311-7BF85BEC2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8250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84DD5-4EB3-B283-09BB-89A936043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57A4AA-0ABA-106A-23E8-66F80AA8B0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720285-1BF5-2F54-A622-08A81B5584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973805-CC39-E9E8-C72D-EFB191118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C2922-46DD-403B-5E2F-7F4B9A34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74CB6-902C-AB49-B016-258187D9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67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073922-28AB-B721-AAE7-C358D65FC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78311C-DA6C-0284-F68F-8E2AE4080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5AF93-53D2-48A3-5031-DFA9CBFB39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238020-2732-874D-AD32-E18EF60B6C75}" type="datetimeFigureOut">
              <a:rPr lang="de-DE" smtClean="0"/>
              <a:t>21.05.26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20A3D-BBFD-F473-F2E5-A0D56364DD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B2E18-CE9B-F78F-596D-817BDCDCF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28D3C0-5E41-504D-9D49-962CE92CC3F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085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2000">
              <a:srgbClr val="2D69A7"/>
            </a:gs>
            <a:gs pos="29000">
              <a:srgbClr val="405569"/>
            </a:gs>
            <a:gs pos="0">
              <a:srgbClr val="4A4A49"/>
            </a:gs>
            <a:gs pos="76000">
              <a:srgbClr val="1A848F"/>
            </a:gs>
            <a:gs pos="100000">
              <a:srgbClr val="069E76">
                <a:alpha val="95000"/>
              </a:srgb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ABA9D9-F2C1-C748-B4E3-99A46D935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DFF57-6BA1-0441-B854-1F0D3D130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FF4C3-A39A-FB43-997B-DDA4572E89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97205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1BF33-8130-CE4D-BB1B-2B4FA7753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2248" y="6356350"/>
            <a:ext cx="6915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C1961-2E75-664A-AF89-92F524862345}" type="slidenum">
              <a:rPr lang="en-DE" smtClean="0"/>
              <a:t>‹#›</a:t>
            </a:fld>
            <a:endParaRPr lang="en-D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8255CE-CCD8-B288-8E99-6336C93B3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duotone>
              <a:srgbClr val="E7E6E6">
                <a:shade val="45000"/>
                <a:satMod val="135000"/>
              </a:srgbClr>
              <a:prstClr val="white"/>
            </a:duotone>
          </a:blip>
          <a:srcRect l="-1" r="4070" b="6260"/>
          <a:stretch/>
        </p:blipFill>
        <p:spPr>
          <a:xfrm>
            <a:off x="7254241" y="410580"/>
            <a:ext cx="4937760" cy="6447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7810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>
            <a:extLst>
              <a:ext uri="{FF2B5EF4-FFF2-40B4-BE49-F238E27FC236}">
                <a16:creationId xmlns:a16="http://schemas.microsoft.com/office/drawing/2014/main" id="{FA8F03AC-64D0-4639-ACB5-7F553DFB9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2505" y="1747069"/>
            <a:ext cx="4875044" cy="439994"/>
          </a:xfrm>
          <a:noFill/>
        </p:spPr>
        <p:txBody>
          <a:bodyPr>
            <a:noAutofit/>
          </a:bodyPr>
          <a:lstStyle/>
          <a:p>
            <a:r>
              <a:rPr lang="de-DE" sz="3600" spc="150" dirty="0">
                <a:latin typeface="Vijaya" panose="02020604020202020204" pitchFamily="18" charset="0"/>
                <a:cs typeface="Vijaya" panose="02020604020202020204" pitchFamily="18" charset="0"/>
              </a:rPr>
              <a:t>Willkommen beim </a:t>
            </a:r>
            <a:endParaRPr lang="en-DE" sz="3600" spc="150" dirty="0">
              <a:latin typeface="Vijaya" panose="02020604020202020204" pitchFamily="18" charset="0"/>
              <a:cs typeface="Vijaya" panose="02020604020202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85C46E-6B05-A6C6-CEFC-F4321DBCE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789" y="565294"/>
            <a:ext cx="955782" cy="472475"/>
          </a:xfrm>
          <a:prstGeom prst="rect">
            <a:avLst/>
          </a:prstGeom>
        </p:spPr>
      </p:pic>
      <p:sp>
        <p:nvSpPr>
          <p:cNvPr id="71" name="Titel 1">
            <a:extLst>
              <a:ext uri="{FF2B5EF4-FFF2-40B4-BE49-F238E27FC236}">
                <a16:creationId xmlns:a16="http://schemas.microsoft.com/office/drawing/2014/main" id="{ED4DAAA6-7863-D3EA-7599-4C17AE14836B}"/>
              </a:ext>
            </a:extLst>
          </p:cNvPr>
          <p:cNvSpPr txBox="1">
            <a:spLocks/>
          </p:cNvSpPr>
          <p:nvPr/>
        </p:nvSpPr>
        <p:spPr>
          <a:xfrm>
            <a:off x="832227" y="22350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>
                <a:latin typeface="Panton" pitchFamily="2" charset="77"/>
              </a:rPr>
              <a:t>Karriereportal Kerntechnik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A10C94-0DB6-0CE2-3B48-4B2E26D4C9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53" y="268490"/>
            <a:ext cx="2263280" cy="339492"/>
          </a:xfrm>
          <a:prstGeom prst="rect">
            <a:avLst/>
          </a:prstGeom>
        </p:spPr>
      </p:pic>
      <p:sp>
        <p:nvSpPr>
          <p:cNvPr id="3" name="Untertitel 4">
            <a:extLst>
              <a:ext uri="{FF2B5EF4-FFF2-40B4-BE49-F238E27FC236}">
                <a16:creationId xmlns:a16="http://schemas.microsoft.com/office/drawing/2014/main" id="{AEFEC72B-0C96-907C-E3EE-3037BA812137}"/>
              </a:ext>
            </a:extLst>
          </p:cNvPr>
          <p:cNvSpPr txBox="1">
            <a:spLocks/>
          </p:cNvSpPr>
          <p:nvPr/>
        </p:nvSpPr>
        <p:spPr>
          <a:xfrm>
            <a:off x="733263" y="679346"/>
            <a:ext cx="1395486" cy="37567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50" spc="150" dirty="0" err="1">
                <a:latin typeface="Vijaya" panose="02020604020202020204" pitchFamily="18" charset="0"/>
                <a:cs typeface="Vijaya" panose="02020604020202020204" pitchFamily="18" charset="0"/>
              </a:rPr>
              <a:t>powered</a:t>
            </a:r>
            <a:r>
              <a:rPr lang="de-DE" sz="1050" spc="150" dirty="0">
                <a:latin typeface="Vijaya" panose="02020604020202020204" pitchFamily="18" charset="0"/>
                <a:cs typeface="Vijaya" panose="02020604020202020204" pitchFamily="18" charset="0"/>
              </a:rPr>
              <a:t> </a:t>
            </a:r>
            <a:r>
              <a:rPr lang="de-DE" sz="1050" spc="150" dirty="0" err="1">
                <a:latin typeface="Vijaya" panose="02020604020202020204" pitchFamily="18" charset="0"/>
                <a:cs typeface="Vijaya" panose="02020604020202020204" pitchFamily="18" charset="0"/>
              </a:rPr>
              <a:t>by</a:t>
            </a:r>
            <a:endParaRPr lang="en-DE" sz="1050" spc="150" dirty="0">
              <a:latin typeface="Vijaya" panose="02020604020202020204" pitchFamily="18" charset="0"/>
              <a:cs typeface="Vijaya" panose="02020604020202020204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32EA041-4339-56F1-7F85-5E4B73FF72F6}"/>
              </a:ext>
            </a:extLst>
          </p:cNvPr>
          <p:cNvSpPr txBox="1"/>
          <p:nvPr/>
        </p:nvSpPr>
        <p:spPr>
          <a:xfrm>
            <a:off x="2557407" y="4740733"/>
            <a:ext cx="7097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/>
              <a:t>Informationen für Ihren Company-Pitch</a:t>
            </a:r>
          </a:p>
        </p:txBody>
      </p:sp>
    </p:spTree>
    <p:extLst>
      <p:ext uri="{BB962C8B-B14F-4D97-AF65-F5344CB8AC3E}">
        <p14:creationId xmlns:p14="http://schemas.microsoft.com/office/powerpoint/2010/main" val="18421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952648-DE0A-D516-F26C-B6E78331F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Schrift, Grafiken, Grafikdesign, Logo enthält.&#10;&#10;KI-generierte Inhalte können fehlerhaft sein.">
            <a:extLst>
              <a:ext uri="{FF2B5EF4-FFF2-40B4-BE49-F238E27FC236}">
                <a16:creationId xmlns:a16="http://schemas.microsoft.com/office/drawing/2014/main" id="{5505D366-AC00-6299-8111-80B3AA561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925" y="279242"/>
            <a:ext cx="2263280" cy="339492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A59D468-246B-A38D-719C-3A7B6BD3B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371BD9C-F1A5-5779-5B7C-6ABA6CD2120A}"/>
              </a:ext>
            </a:extLst>
          </p:cNvPr>
          <p:cNvSpPr txBox="1"/>
          <p:nvPr/>
        </p:nvSpPr>
        <p:spPr>
          <a:xfrm>
            <a:off x="1595896" y="273715"/>
            <a:ext cx="9000203" cy="112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1" i="0" u="none" strike="noStrike" kern="1200" cap="none" spc="0" normalizeH="0" baseline="0" noProof="0" dirty="0">
                <a:ln>
                  <a:noFill/>
                </a:ln>
                <a:solidFill>
                  <a:srgbClr val="2E69A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Folienformat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42F1698-2103-C5AA-3E2D-238F1BF65235}"/>
              </a:ext>
            </a:extLst>
          </p:cNvPr>
          <p:cNvSpPr txBox="1"/>
          <p:nvPr/>
        </p:nvSpPr>
        <p:spPr>
          <a:xfrm>
            <a:off x="6340577" y="1298809"/>
            <a:ext cx="5829037" cy="4204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Bitte beachten Sie: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Seitenzahlen, Datum- / Zeitangaben und Schriftzüge wie „Karriereportal Kerntechnik Veranstaltung“ o.ä. werden von uns aus den Slides entfernt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Wählen Sie das PowerPoint Format PPTX, </a:t>
            </a:r>
            <a:r>
              <a:rPr lang="de-DE" dirty="0">
                <a:solidFill>
                  <a:schemeClr val="bg1">
                    <a:lumMod val="75000"/>
                    <a:lumOff val="25000"/>
                  </a:schemeClr>
                </a:solidFill>
                <a:latin typeface="Calibri" panose="020F0502020204030204"/>
                <a:cs typeface="Calibri"/>
              </a:rPr>
              <a:t>sollten Sie ein </a:t>
            </a: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PDF-Format wählen wird dieses von uns ins PPTX-Format umgewandelt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Einreichungen (Änderungen) kurz vor oder während des Events sind nicht möglich, da das gesamte Programm dann bereits feststeht.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A7A6100-3580-178A-C308-43B84121061A}"/>
              </a:ext>
            </a:extLst>
          </p:cNvPr>
          <p:cNvSpPr txBox="1"/>
          <p:nvPr/>
        </p:nvSpPr>
        <p:spPr>
          <a:xfrm>
            <a:off x="0" y="6262042"/>
            <a:ext cx="121696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Apple Color Emoji" pitchFamily="2" charset="0"/>
                <a:cs typeface="Arial Nova" panose="020F0502020204030204" pitchFamily="34" charset="0"/>
              </a:rPr>
              <a:t>Abgabefrist: </a:t>
            </a:r>
            <a:r>
              <a:rPr lang="de-DE" sz="2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Apple Color Emoji" pitchFamily="2" charset="0"/>
                <a:cs typeface="Arial Nova" panose="020F0502020204030204" pitchFamily="34" charset="0"/>
              </a:rPr>
              <a:t>0</a:t>
            </a:r>
            <a:r>
              <a:rPr kumimoji="0" lang="de-DE" sz="2400" b="0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Apple Color Emoji" pitchFamily="2" charset="0"/>
                <a:cs typeface="Arial Nova" panose="020F0502020204030204" pitchFamily="34" charset="0"/>
              </a:rPr>
              <a:t>5. Juni 2026 I an: </a:t>
            </a:r>
            <a:r>
              <a:rPr kumimoji="0" lang="de-DE" sz="2400" b="0" i="0" u="none" strike="noStrike" kern="1200" cap="none" spc="0" normalizeH="0" baseline="0" noProof="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Apple Color Emoji" pitchFamily="2" charset="0"/>
                <a:cs typeface="Arial Nova" panose="020F0502020204030204" pitchFamily="34" charset="0"/>
              </a:rPr>
              <a:t>david.wippler@actimondo.com</a:t>
            </a:r>
            <a:endParaRPr kumimoji="0" lang="de-DE" sz="24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Apple Color Emoji" pitchFamily="2" charset="0"/>
              <a:cs typeface="Arial Nova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8ED00F-E00A-3C41-01B5-0157CA271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72" y="1371332"/>
            <a:ext cx="6151418" cy="4742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5549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05C003-82CA-FE2A-4B6E-B257745D1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Schrift, Grafiken, Grafikdesign, Logo enthält.&#10;&#10;KI-generierte Inhalte können fehlerhaft sein.">
            <a:extLst>
              <a:ext uri="{FF2B5EF4-FFF2-40B4-BE49-F238E27FC236}">
                <a16:creationId xmlns:a16="http://schemas.microsoft.com/office/drawing/2014/main" id="{C4D2C8A4-BD33-BBB2-C15C-0B3E8D16AA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925" y="279242"/>
            <a:ext cx="2263280" cy="339492"/>
          </a:xfr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954346E-7ED9-D9CC-F47A-1F64592BBC0A}"/>
              </a:ext>
            </a:extLst>
          </p:cNvPr>
          <p:cNvSpPr txBox="1"/>
          <p:nvPr/>
        </p:nvSpPr>
        <p:spPr>
          <a:xfrm>
            <a:off x="44772" y="427822"/>
            <a:ext cx="12147228" cy="1023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de-DE" sz="5400" b="1" dirty="0">
                <a:solidFill>
                  <a:srgbClr val="2E69A7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Hinweise</a:t>
            </a:r>
            <a:r>
              <a:rPr kumimoji="0" lang="de-DE" sz="5400" b="1" i="0" u="none" strike="noStrike" kern="1200" cap="none" spc="0" normalizeH="0" baseline="0" noProof="0" dirty="0">
                <a:ln>
                  <a:noFill/>
                </a:ln>
                <a:solidFill>
                  <a:srgbClr val="2E69A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für einen gelungenen Pitch</a:t>
            </a: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C18CB1E1-2163-BEF1-F1C8-0083A5BEA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830" y="1368048"/>
            <a:ext cx="11311719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DE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Die Präsentation soll den Teilnehmenden einen schnellen, realistischen Einblick in Ihr Unternehmen und Ihre Einstiegsmöglichkeiten geben. Bitte vermeiden Sie lange Image-Präsentationen. Besonders hilfreich sind konkrete Informationen zu Projekten, Arbeitsfeldern, Einstiegsmöglichkeiten und Ansprechpartnern.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DE" altLang="en-DE" sz="16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DE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Wer wir sind</a:t>
            </a:r>
            <a:r>
              <a:rPr lang="en-DE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: Unternehmen, Standort, Rolle in der Kerntechnik oder angrenzenden Bereichen.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lang="en-DE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Woran wir arbeiten</a:t>
            </a:r>
            <a:r>
              <a:rPr lang="en-DE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: Konkrete Projekte, Technologien, Aufgabenfelder oder Dienstleistungen.</a:t>
            </a:r>
          </a:p>
          <a:p>
            <a:pPr>
              <a:buFontTx/>
              <a:buAutoNum type="arabicPeriod" startAt="2"/>
            </a:pPr>
            <a:r>
              <a:rPr lang="en-GB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Welche</a:t>
            </a:r>
            <a:r>
              <a:rPr lang="en-GB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Jobs </a:t>
            </a:r>
            <a:r>
              <a:rPr lang="en-GB" altLang="en-DE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wir</a:t>
            </a:r>
            <a:r>
              <a:rPr lang="en-GB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vergeben</a:t>
            </a:r>
            <a:r>
              <a:rPr lang="en-GB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: 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Projektmanager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,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Führungskräftenachwuchs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,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Linienmanager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,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Stabsstellen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, Forschung…</a:t>
            </a:r>
          </a:p>
          <a:p>
            <a:pPr>
              <a:buFontTx/>
              <a:buAutoNum type="arabicPeriod" startAt="2"/>
            </a:pPr>
            <a:r>
              <a:rPr lang="en-GB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Welche</a:t>
            </a:r>
            <a:r>
              <a:rPr lang="en-GB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Firmenkultur</a:t>
            </a:r>
            <a:r>
              <a:rPr lang="en-GB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wir</a:t>
            </a:r>
            <a:r>
              <a:rPr lang="en-GB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leben: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offener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Austausch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,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viel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individuelle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Arbeit,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Anteile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Home-Office /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Büro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, 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Reisetätigkeiten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…</a:t>
            </a:r>
            <a:endParaRPr lang="en-DE" altLang="en-DE" sz="16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lang="en-DE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Welche Standorte wir bieten: </a:t>
            </a:r>
            <a:r>
              <a:rPr lang="en-DE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im In- und Ausland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lang="en-DE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Wen wir suchen</a:t>
            </a:r>
            <a:r>
              <a:rPr lang="en-DE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: Fachrichtungen, Studienphasen, Kompetenzen und persönliche Eigenschaften.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lang="en-DE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Welche Einstiegsmöglichkeiten es gibt</a:t>
            </a:r>
            <a:r>
              <a:rPr lang="en-DE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: Praktikum, Werkstudierendentätigkeit, Abschlussarbeit, Promotion, Trainee, Direkteinstieg.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lang="en-DE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Wie der Kontakt nach dem Event weitergeht</a:t>
            </a:r>
            <a:r>
              <a:rPr lang="en-DE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: Ansprechpartner, Bewerbungsweg, QR-Code, Karriereseite, LinkedIn.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DE" altLang="en-DE" sz="16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Calibri"/>
            </a:endParaRPr>
          </a:p>
          <a:p>
            <a:r>
              <a:rPr lang="en-DE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Wichtig: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Foliensprache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ist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Englisch für die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Gesamtvorführung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,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daher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auch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bitte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Ihre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Folien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auf Englisch gestalten.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Vorgetragen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kann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wahlweise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in Deutsch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oder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Englisch.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DE" altLang="en-DE" sz="16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DE" altLang="en-DE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Finale Empfehlungen: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DE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Maximal 5 bis 7 Slides: Weniger Unternehmensbroschüre, mehr Gesprächseinstieg.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Weniger Text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mehr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Bilder: Fotos, die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direkt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catchen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und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positiv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belegt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sind</a:t>
            </a:r>
            <a:endParaRPr lang="en-GB" altLang="en-DE" sz="16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Calibri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Denken Sie immer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daran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: Was hat der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Bewerber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davon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,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wenn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er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zu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Ihnen ins Team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kommt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?</a:t>
            </a:r>
            <a:b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</a:b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Das muss er/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sie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verstehen!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Sagen Sie, was Sie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suchen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und was Sie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ausdrücklich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nicht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suchen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(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Neubau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 / </a:t>
            </a:r>
            <a:r>
              <a:rPr lang="en-GB" altLang="en-DE" sz="1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Rückbau</a:t>
            </a:r>
            <a:r>
              <a:rPr lang="en-GB" altLang="en-DE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6281574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arriereportalKerntechnik" id="{F5107EFD-526F-354C-9455-D461592A9118}" vid="{8C2B4337-2B55-EA4B-9406-02F14E1FCCF8}"/>
    </a:ext>
  </a:extLst>
</a:theme>
</file>

<file path=ppt/theme/theme2.xml><?xml version="1.0" encoding="utf-8"?>
<a:theme xmlns:a="http://schemas.openxmlformats.org/drawingml/2006/main" name="Office Theme">
  <a:themeElements>
    <a:clrScheme name="Rot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rriereportalKerntechnik" id="{F5107EFD-526F-354C-9455-D461592A9118}" vid="{DAD56388-DA14-BA40-8ED8-0B97A5C2AC2D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758e8b-28e4-41e6-b06e-69965d38d4c3" xsi:nil="true"/>
    <lcf76f155ced4ddcb4097134ff3c332f xmlns="6acf3fbc-c7a9-43e6-9bf7-7a7bcb9a8d1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C55889CACBA14285920E06A928B905" ma:contentTypeVersion="13" ma:contentTypeDescription="Create a new document." ma:contentTypeScope="" ma:versionID="74a4eca733a5c7bbfe02e2e1f8355df7">
  <xsd:schema xmlns:xsd="http://www.w3.org/2001/XMLSchema" xmlns:xs="http://www.w3.org/2001/XMLSchema" xmlns:p="http://schemas.microsoft.com/office/2006/metadata/properties" xmlns:ns2="6acf3fbc-c7a9-43e6-9bf7-7a7bcb9a8d10" xmlns:ns3="ab758e8b-28e4-41e6-b06e-69965d38d4c3" targetNamespace="http://schemas.microsoft.com/office/2006/metadata/properties" ma:root="true" ma:fieldsID="17549dd362c557826acd289b3636130e" ns2:_="" ns3:_="">
    <xsd:import namespace="6acf3fbc-c7a9-43e6-9bf7-7a7bcb9a8d10"/>
    <xsd:import namespace="ab758e8b-28e4-41e6-b06e-69965d38d4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f3fbc-c7a9-43e6-9bf7-7a7bcb9a8d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89e98ff-c993-43e4-8a0b-85b7c17957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758e8b-28e4-41e6-b06e-69965d38d4c3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a4a70c4-b06a-4acb-9c02-48e2f8180acb}" ma:internalName="TaxCatchAll" ma:showField="CatchAllData" ma:web="ab758e8b-28e4-41e6-b06e-69965d38d4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DBAEF9-0A55-4F9D-8C00-1AD1E19402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B184E9-AB38-443A-A512-82A75277D890}">
  <ds:schemaRefs>
    <ds:schemaRef ds:uri="6acf3fbc-c7a9-43e6-9bf7-7a7bcb9a8d10"/>
    <ds:schemaRef ds:uri="http://www.w3.org/XML/1998/namespace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ab758e8b-28e4-41e6-b06e-69965d38d4c3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452345A-C0E3-4820-8BF3-608917742D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cf3fbc-c7a9-43e6-9bf7-7a7bcb9a8d10"/>
    <ds:schemaRef ds:uri="ab758e8b-28e4-41e6-b06e-69965d38d4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131</TotalTime>
  <Words>367</Words>
  <Application>Microsoft Macintosh PowerPoint</Application>
  <PresentationFormat>Widescreen</PresentationFormat>
  <Paragraphs>30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Calibri Light</vt:lpstr>
      <vt:lpstr>Panton</vt:lpstr>
      <vt:lpstr>Vijaya</vt:lpstr>
      <vt:lpstr>Custom Design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Dr. John Kettler</dc:creator>
  <cp:lastModifiedBy>David Wippler</cp:lastModifiedBy>
  <cp:revision>3</cp:revision>
  <dcterms:created xsi:type="dcterms:W3CDTF">2024-03-19T12:17:42Z</dcterms:created>
  <dcterms:modified xsi:type="dcterms:W3CDTF">2026-05-21T09:20:53Z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0x01010030C55889CACBA14285920E06A928B905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</Properties>
</file>